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9"/>
  </p:normalViewPr>
  <p:slideViewPr>
    <p:cSldViewPr>
      <p:cViewPr varScale="1">
        <p:scale>
          <a:sx n="67" d="100"/>
          <a:sy n="67" d="100"/>
        </p:scale>
        <p:origin x="3162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2545079"/>
            <a:ext cx="3312795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5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Sprinklr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offering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Omada</a:t>
            </a:r>
            <a:r>
              <a:rPr sz="1050" baseline="31746" dirty="0">
                <a:latin typeface="Arial"/>
                <a:cs typeface="Arial"/>
              </a:rPr>
              <a:t>®</a:t>
            </a:r>
            <a:r>
              <a:rPr sz="1050" spc="187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people </a:t>
            </a:r>
            <a:r>
              <a:rPr sz="1200" dirty="0">
                <a:latin typeface="Arial"/>
                <a:cs typeface="Arial"/>
              </a:rPr>
              <a:t>manage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diabetes,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lower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blood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pressure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lose </a:t>
            </a:r>
            <a:r>
              <a:rPr sz="1200" dirty="0">
                <a:latin typeface="Arial"/>
                <a:cs typeface="Arial"/>
              </a:rPr>
              <a:t>weight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one-on-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coaching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tools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habits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stick.</a:t>
            </a:r>
            <a:endParaRPr sz="1200" dirty="0">
              <a:latin typeface="Arial"/>
              <a:cs typeface="Arial"/>
            </a:endParaRPr>
          </a:p>
          <a:p>
            <a:pPr marL="38100" marR="335280">
              <a:lnSpc>
                <a:spcPct val="125000"/>
              </a:lnSpc>
              <a:spcBef>
                <a:spcPts val="7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best part: 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program—</a:t>
            </a:r>
            <a:r>
              <a:rPr sz="1200" dirty="0">
                <a:latin typeface="Arial"/>
                <a:cs typeface="Arial"/>
              </a:rPr>
              <a:t>up to 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$1,700 </a:t>
            </a:r>
            <a:r>
              <a:rPr sz="1200" dirty="0">
                <a:latin typeface="Arial"/>
                <a:cs typeface="Arial"/>
              </a:rPr>
              <a:t>value—is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extra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cost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you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-10" dirty="0">
                <a:latin typeface="Arial"/>
                <a:cs typeface="Arial"/>
              </a:rPr>
              <a:t> you’re </a:t>
            </a:r>
            <a:r>
              <a:rPr sz="1200" dirty="0">
                <a:latin typeface="Arial"/>
                <a:cs typeface="Arial"/>
              </a:rPr>
              <a:t>clinically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eligible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enroll.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7169388"/>
            <a:ext cx="330517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If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covered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family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members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risk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diabetes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and/or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heart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disease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living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diabetes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and/or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blood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pressure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accepted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program,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Cigna Healthcare</a:t>
            </a:r>
            <a:r>
              <a:rPr sz="1050" spc="-15" baseline="31746" dirty="0">
                <a:latin typeface="Arial"/>
                <a:cs typeface="Arial"/>
              </a:rPr>
              <a:t>®</a:t>
            </a:r>
            <a:r>
              <a:rPr sz="1050" spc="112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cover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full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cost.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47CB2238-5F04-E6D7-4B59-E569DC12E72D}"/>
              </a:ext>
            </a:extLst>
          </p:cNvPr>
          <p:cNvSpPr txBox="1"/>
          <p:nvPr/>
        </p:nvSpPr>
        <p:spPr>
          <a:xfrm>
            <a:off x="4343400" y="7467600"/>
            <a:ext cx="27096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</a:rPr>
              <a:t>Claim My Benefit: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 dirty="0" err="1">
                <a:solidFill>
                  <a:srgbClr val="FFFFFF"/>
                </a:solidFill>
              </a:rPr>
              <a:t>omadahealth.com</a:t>
            </a:r>
            <a:r>
              <a:rPr lang="en" sz="1000" b="1" dirty="0">
                <a:solidFill>
                  <a:srgbClr val="FFFFFF"/>
                </a:solidFill>
              </a:rPr>
              <a:t>/</a:t>
            </a:r>
            <a:r>
              <a:rPr lang="en" sz="1000" b="1" dirty="0" err="1">
                <a:solidFill>
                  <a:srgbClr val="FFFFFF"/>
                </a:solidFill>
              </a:rPr>
              <a:t>omadacomplete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116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Omada flyer designs highlighting features, eligibility and how to get started</dc:title>
  <cp:lastModifiedBy>Kathryn Dillon</cp:lastModifiedBy>
  <cp:revision>4</cp:revision>
  <dcterms:created xsi:type="dcterms:W3CDTF">2025-09-25T15:10:05Z</dcterms:created>
  <dcterms:modified xsi:type="dcterms:W3CDTF">2025-12-15T16:22:55Z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2025-09-25T00:00:00Z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2025-09-25T00:00:00Z</vt:filetime>
  </property>
  <property fmtid="{D5CDD505-2E9C-101B-9397-08002B2CF9AE}" pid="5" name="Producer">
    <vt:lpwstr>Adobe PDF Library 17.0</vt:lpwstr>
  </property>
</Properties>
</file>