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7" r:id="rId5"/>
  </p:sldIdLst>
  <p:sldSz cx="7556500" cy="10693400"/>
  <p:notesSz cx="6858000" cy="9144000"/>
  <p:embeddedFontLst>
    <p:embeddedFont>
      <p:font typeface="Poppins" panose="00000500000000000000" pitchFamily="2" charset="0"/>
      <p:regular r:id="rId6"/>
      <p:bold r:id="rId7"/>
      <p:italic r:id="rId8"/>
      <p:boldItalic r:id="rId9"/>
    </p:embeddedFont>
    <p:embeddedFont>
      <p:font typeface="Poppins Bold" panose="00000800000000000000" charset="0"/>
      <p:regular r:id="rId10"/>
    </p:embeddedFont>
    <p:embeddedFont>
      <p:font typeface="Poppins Medium" panose="00000600000000000000" pitchFamily="2" charset="0"/>
      <p:regular r:id="rId11"/>
      <p: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0116"/>
    <a:srgbClr val="E969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A9BFC4-2E63-4B79-ABA0-BCB2390E3F03}" v="5" dt="2024-06-11T17:11:56.9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5" d="100"/>
          <a:sy n="65" d="100"/>
        </p:scale>
        <p:origin x="325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rha Ray" userId="bdf12d67-116d-4735-8b32-50bcaa7aed33" providerId="ADAL" clId="{25A9BFC4-2E63-4B79-ABA0-BCB2390E3F03}"/>
    <pc:docChg chg="custSel addSld delSld modSld">
      <pc:chgData name="Farha Ray" userId="bdf12d67-116d-4735-8b32-50bcaa7aed33" providerId="ADAL" clId="{25A9BFC4-2E63-4B79-ABA0-BCB2390E3F03}" dt="2024-06-13T15:21:40.439" v="61" actId="20577"/>
      <pc:docMkLst>
        <pc:docMk/>
      </pc:docMkLst>
      <pc:sldChg chg="modSp mod">
        <pc:chgData name="Farha Ray" userId="bdf12d67-116d-4735-8b32-50bcaa7aed33" providerId="ADAL" clId="{25A9BFC4-2E63-4B79-ABA0-BCB2390E3F03}" dt="2024-06-13T15:21:40.439" v="61" actId="20577"/>
        <pc:sldMkLst>
          <pc:docMk/>
          <pc:sldMk cId="0" sldId="257"/>
        </pc:sldMkLst>
        <pc:spChg chg="mod">
          <ac:chgData name="Farha Ray" userId="bdf12d67-116d-4735-8b32-50bcaa7aed33" providerId="ADAL" clId="{25A9BFC4-2E63-4B79-ABA0-BCB2390E3F03}" dt="2024-06-13T15:21:40.439" v="61" actId="20577"/>
          <ac:spMkLst>
            <pc:docMk/>
            <pc:sldMk cId="0" sldId="257"/>
            <ac:spMk id="18" creationId="{00000000-0000-0000-0000-000000000000}"/>
          </ac:spMkLst>
        </pc:spChg>
        <pc:spChg chg="mod">
          <ac:chgData name="Farha Ray" userId="bdf12d67-116d-4735-8b32-50bcaa7aed33" providerId="ADAL" clId="{25A9BFC4-2E63-4B79-ABA0-BCB2390E3F03}" dt="2024-06-13T15:21:19.087" v="42" actId="1076"/>
          <ac:spMkLst>
            <pc:docMk/>
            <pc:sldMk cId="0" sldId="257"/>
            <ac:spMk id="26" creationId="{00000000-0000-0000-0000-000000000000}"/>
          </ac:spMkLst>
        </pc:spChg>
        <pc:spChg chg="mod">
          <ac:chgData name="Farha Ray" userId="bdf12d67-116d-4735-8b32-50bcaa7aed33" providerId="ADAL" clId="{25A9BFC4-2E63-4B79-ABA0-BCB2390E3F03}" dt="2024-06-13T15:21:27.535" v="45" actId="14100"/>
          <ac:spMkLst>
            <pc:docMk/>
            <pc:sldMk cId="0" sldId="257"/>
            <ac:spMk id="27" creationId="{00000000-0000-0000-0000-000000000000}"/>
          </ac:spMkLst>
        </pc:spChg>
      </pc:sldChg>
      <pc:sldChg chg="addSp delSp modSp add del mod">
        <pc:chgData name="Farha Ray" userId="bdf12d67-116d-4735-8b32-50bcaa7aed33" providerId="ADAL" clId="{25A9BFC4-2E63-4B79-ABA0-BCB2390E3F03}" dt="2024-06-11T17:12:34.670" v="41" actId="47"/>
        <pc:sldMkLst>
          <pc:docMk/>
          <pc:sldMk cId="2939603054" sldId="258"/>
        </pc:sldMkLst>
        <pc:spChg chg="mod">
          <ac:chgData name="Farha Ray" userId="bdf12d67-116d-4735-8b32-50bcaa7aed33" providerId="ADAL" clId="{25A9BFC4-2E63-4B79-ABA0-BCB2390E3F03}" dt="2024-06-11T17:11:35.207" v="32" actId="1076"/>
          <ac:spMkLst>
            <pc:docMk/>
            <pc:sldMk cId="2939603054" sldId="258"/>
            <ac:spMk id="26" creationId="{00000000-0000-0000-0000-000000000000}"/>
          </ac:spMkLst>
        </pc:spChg>
        <pc:spChg chg="mod">
          <ac:chgData name="Farha Ray" userId="bdf12d67-116d-4735-8b32-50bcaa7aed33" providerId="ADAL" clId="{25A9BFC4-2E63-4B79-ABA0-BCB2390E3F03}" dt="2024-06-11T17:11:35.207" v="32" actId="1076"/>
          <ac:spMkLst>
            <pc:docMk/>
            <pc:sldMk cId="2939603054" sldId="258"/>
            <ac:spMk id="27" creationId="{00000000-0000-0000-0000-000000000000}"/>
          </ac:spMkLst>
        </pc:spChg>
        <pc:picChg chg="del">
          <ac:chgData name="Farha Ray" userId="bdf12d67-116d-4735-8b32-50bcaa7aed33" providerId="ADAL" clId="{25A9BFC4-2E63-4B79-ABA0-BCB2390E3F03}" dt="2024-06-11T17:11:29.736" v="31" actId="478"/>
          <ac:picMkLst>
            <pc:docMk/>
            <pc:sldMk cId="2939603054" sldId="258"/>
            <ac:picMk id="15" creationId="{3338D5B3-727C-45C0-2549-BB6E24B05685}"/>
          </ac:picMkLst>
        </pc:picChg>
        <pc:picChg chg="add mod">
          <ac:chgData name="Farha Ray" userId="bdf12d67-116d-4735-8b32-50bcaa7aed33" providerId="ADAL" clId="{25A9BFC4-2E63-4B79-ABA0-BCB2390E3F03}" dt="2024-06-11T17:11:56.928" v="39" actId="1076"/>
          <ac:picMkLst>
            <pc:docMk/>
            <pc:sldMk cId="2939603054" sldId="258"/>
            <ac:picMk id="16" creationId="{C33E55F7-BD35-7BBC-EDA0-D0A5DE631880}"/>
          </ac:picMkLst>
        </pc:picChg>
        <pc:picChg chg="mod">
          <ac:chgData name="Farha Ray" userId="bdf12d67-116d-4735-8b32-50bcaa7aed33" providerId="ADAL" clId="{25A9BFC4-2E63-4B79-ABA0-BCB2390E3F03}" dt="2024-06-11T17:11:59.279" v="40" actId="1076"/>
          <ac:picMkLst>
            <pc:docMk/>
            <pc:sldMk cId="2939603054" sldId="258"/>
            <ac:picMk id="25" creationId="{592982B2-F663-55AF-E924-22BAC809886C}"/>
          </ac:picMkLst>
        </pc:picChg>
      </pc:sldChg>
      <pc:sldChg chg="new del">
        <pc:chgData name="Farha Ray" userId="bdf12d67-116d-4735-8b32-50bcaa7aed33" providerId="ADAL" clId="{25A9BFC4-2E63-4B79-ABA0-BCB2390E3F03}" dt="2024-06-11T17:11:12.202" v="1" actId="47"/>
        <pc:sldMkLst>
          <pc:docMk/>
          <pc:sldMk cId="4192867097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du.perksatwork.com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47651" y="0"/>
            <a:ext cx="8055303" cy="5281923"/>
            <a:chOff x="0" y="0"/>
            <a:chExt cx="10740403" cy="704256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821" b="821"/>
            <a:stretch>
              <a:fillRect/>
            </a:stretch>
          </p:blipFill>
          <p:spPr>
            <a:xfrm>
              <a:off x="0" y="0"/>
              <a:ext cx="10740403" cy="7042563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247651" y="0"/>
            <a:ext cx="8055303" cy="5499100"/>
            <a:chOff x="0" y="0"/>
            <a:chExt cx="3002900" cy="20387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02900" cy="2038774"/>
            </a:xfrm>
            <a:custGeom>
              <a:avLst/>
              <a:gdLst/>
              <a:ahLst/>
              <a:cxnLst/>
              <a:rect l="l" t="t" r="r" b="b"/>
              <a:pathLst>
                <a:path w="3002900" h="2038774">
                  <a:moveTo>
                    <a:pt x="0" y="0"/>
                  </a:moveTo>
                  <a:lnTo>
                    <a:pt x="3002900" y="0"/>
                  </a:lnTo>
                  <a:lnTo>
                    <a:pt x="3002900" y="2038774"/>
                  </a:lnTo>
                  <a:lnTo>
                    <a:pt x="0" y="2038774"/>
                  </a:lnTo>
                  <a:close/>
                </a:path>
              </a:pathLst>
            </a:custGeom>
            <a:solidFill>
              <a:srgbClr val="000000">
                <a:alpha val="6862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3002900" cy="2067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247651" y="4096198"/>
            <a:ext cx="8055303" cy="7440470"/>
            <a:chOff x="0" y="0"/>
            <a:chExt cx="2886839" cy="2666497"/>
          </a:xfrm>
          <a:solidFill>
            <a:srgbClr val="8B0116"/>
          </a:solidFill>
        </p:grpSpPr>
        <p:sp>
          <p:nvSpPr>
            <p:cNvPr id="8" name="Freeform 8"/>
            <p:cNvSpPr/>
            <p:nvPr/>
          </p:nvSpPr>
          <p:spPr>
            <a:xfrm>
              <a:off x="0" y="0"/>
              <a:ext cx="2886839" cy="2666497"/>
            </a:xfrm>
            <a:custGeom>
              <a:avLst/>
              <a:gdLst/>
              <a:ahLst/>
              <a:cxnLst/>
              <a:rect l="l" t="t" r="r" b="b"/>
              <a:pathLst>
                <a:path w="2886839" h="2666497">
                  <a:moveTo>
                    <a:pt x="96110" y="0"/>
                  </a:moveTo>
                  <a:lnTo>
                    <a:pt x="2790729" y="0"/>
                  </a:lnTo>
                  <a:cubicBezTo>
                    <a:pt x="2816219" y="0"/>
                    <a:pt x="2840665" y="10126"/>
                    <a:pt x="2858689" y="28150"/>
                  </a:cubicBezTo>
                  <a:cubicBezTo>
                    <a:pt x="2876713" y="46174"/>
                    <a:pt x="2886839" y="70620"/>
                    <a:pt x="2886839" y="96110"/>
                  </a:cubicBezTo>
                  <a:lnTo>
                    <a:pt x="2886839" y="2570387"/>
                  </a:lnTo>
                  <a:cubicBezTo>
                    <a:pt x="2886839" y="2595877"/>
                    <a:pt x="2876713" y="2620323"/>
                    <a:pt x="2858689" y="2638347"/>
                  </a:cubicBezTo>
                  <a:cubicBezTo>
                    <a:pt x="2840665" y="2656371"/>
                    <a:pt x="2816219" y="2666497"/>
                    <a:pt x="2790729" y="2666497"/>
                  </a:cubicBezTo>
                  <a:lnTo>
                    <a:pt x="96110" y="2666497"/>
                  </a:lnTo>
                  <a:cubicBezTo>
                    <a:pt x="70620" y="2666497"/>
                    <a:pt x="46174" y="2656371"/>
                    <a:pt x="28150" y="2638347"/>
                  </a:cubicBezTo>
                  <a:cubicBezTo>
                    <a:pt x="10126" y="2620323"/>
                    <a:pt x="0" y="2595877"/>
                    <a:pt x="0" y="2570387"/>
                  </a:cubicBezTo>
                  <a:lnTo>
                    <a:pt x="0" y="96110"/>
                  </a:lnTo>
                  <a:cubicBezTo>
                    <a:pt x="0" y="70620"/>
                    <a:pt x="10126" y="46174"/>
                    <a:pt x="28150" y="28150"/>
                  </a:cubicBezTo>
                  <a:cubicBezTo>
                    <a:pt x="46174" y="10126"/>
                    <a:pt x="70620" y="0"/>
                    <a:pt x="9611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2886839" cy="269507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6000" y="3222839"/>
            <a:ext cx="6048000" cy="1543507"/>
            <a:chOff x="0" y="0"/>
            <a:chExt cx="2167467" cy="5531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67467" cy="553158"/>
            </a:xfrm>
            <a:prstGeom prst="round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2167467" cy="581733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242376" y="1642300"/>
            <a:ext cx="383377" cy="721495"/>
          </a:xfrm>
          <a:custGeom>
            <a:avLst/>
            <a:gdLst/>
            <a:ahLst/>
            <a:cxnLst/>
            <a:rect l="l" t="t" r="r" b="b"/>
            <a:pathLst>
              <a:path w="383377" h="721495">
                <a:moveTo>
                  <a:pt x="0" y="0"/>
                </a:moveTo>
                <a:lnTo>
                  <a:pt x="383377" y="0"/>
                </a:lnTo>
                <a:lnTo>
                  <a:pt x="383377" y="721495"/>
                </a:lnTo>
                <a:lnTo>
                  <a:pt x="0" y="721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flipH="1">
            <a:off x="7082348" y="1642300"/>
            <a:ext cx="416361" cy="783569"/>
          </a:xfrm>
          <a:custGeom>
            <a:avLst/>
            <a:gdLst/>
            <a:ahLst/>
            <a:cxnLst/>
            <a:rect l="l" t="t" r="r" b="b"/>
            <a:pathLst>
              <a:path w="416361" h="783569">
                <a:moveTo>
                  <a:pt x="416362" y="0"/>
                </a:moveTo>
                <a:lnTo>
                  <a:pt x="0" y="0"/>
                </a:lnTo>
                <a:lnTo>
                  <a:pt x="0" y="783569"/>
                </a:lnTo>
                <a:lnTo>
                  <a:pt x="416362" y="783569"/>
                </a:lnTo>
                <a:lnTo>
                  <a:pt x="41636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756000" y="1539569"/>
            <a:ext cx="6192998" cy="864884"/>
          </a:xfrm>
          <a:custGeom>
            <a:avLst/>
            <a:gdLst/>
            <a:ahLst/>
            <a:cxnLst/>
            <a:rect l="l" t="t" r="r" b="b"/>
            <a:pathLst>
              <a:path w="6192998" h="864884">
                <a:moveTo>
                  <a:pt x="0" y="0"/>
                </a:moveTo>
                <a:lnTo>
                  <a:pt x="6192998" y="0"/>
                </a:lnTo>
                <a:lnTo>
                  <a:pt x="6192998" y="864884"/>
                </a:lnTo>
                <a:lnTo>
                  <a:pt x="0" y="8648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242376" y="4980561"/>
            <a:ext cx="7206881" cy="496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endParaRPr dirty="0"/>
          </a:p>
          <a:p>
            <a:pPr algn="ctr">
              <a:lnSpc>
                <a:spcPts val="2519"/>
              </a:lnSpc>
            </a:pPr>
            <a:r>
              <a:rPr lang="en-US" sz="1799" dirty="0">
                <a:solidFill>
                  <a:srgbClr val="FFFFFF"/>
                </a:solidFill>
                <a:latin typeface="Poppins"/>
              </a:rPr>
              <a:t>Community Online Academy (COA) is a free learning platform with thousands of classes that cover health &amp; wellness and personal development. Classes are for adults (and kids!) – taught by the highest quality trainers and instructors. </a:t>
            </a:r>
          </a:p>
          <a:p>
            <a:pPr algn="ctr">
              <a:lnSpc>
                <a:spcPts val="2239"/>
              </a:lnSpc>
            </a:pPr>
            <a:endParaRPr lang="en-US" sz="1799" dirty="0">
              <a:solidFill>
                <a:srgbClr val="FFFFFF"/>
              </a:solidFill>
              <a:latin typeface="Poppins"/>
            </a:endParaRPr>
          </a:p>
          <a:p>
            <a:pPr algn="ctr">
              <a:lnSpc>
                <a:spcPts val="2519"/>
              </a:lnSpc>
            </a:pPr>
            <a:r>
              <a:rPr lang="en-US" sz="1799" dirty="0">
                <a:solidFill>
                  <a:srgbClr val="FFFFFF"/>
                </a:solidFill>
                <a:latin typeface="Poppins"/>
              </a:rPr>
              <a:t>COA is run by Perks at Work, and free to watch classes </a:t>
            </a:r>
          </a:p>
          <a:p>
            <a:pPr algn="ctr">
              <a:lnSpc>
                <a:spcPts val="2519"/>
              </a:lnSpc>
            </a:pPr>
            <a:r>
              <a:rPr lang="en-US" sz="1799" dirty="0">
                <a:solidFill>
                  <a:srgbClr val="FFFFFF"/>
                </a:solidFill>
                <a:latin typeface="Poppins"/>
              </a:rPr>
              <a:t>On-demand or attend virtually any Thursday. </a:t>
            </a:r>
          </a:p>
          <a:p>
            <a:pPr algn="ctr">
              <a:lnSpc>
                <a:spcPts val="2519"/>
              </a:lnSpc>
            </a:pPr>
            <a:r>
              <a:rPr lang="en-US" sz="1799" dirty="0">
                <a:solidFill>
                  <a:srgbClr val="FFFFFF"/>
                </a:solidFill>
                <a:latin typeface="Poppins"/>
              </a:rPr>
              <a:t>50+ new additions every week, from yoga to public speaking.</a:t>
            </a:r>
            <a:br>
              <a:rPr lang="en-US" sz="1799" dirty="0">
                <a:solidFill>
                  <a:srgbClr val="FFFFFF"/>
                </a:solidFill>
                <a:latin typeface="Poppins"/>
              </a:rPr>
            </a:br>
            <a:br>
              <a:rPr lang="en-US" sz="1799" dirty="0">
                <a:solidFill>
                  <a:srgbClr val="FFFFFF"/>
                </a:solidFill>
                <a:latin typeface="Poppins"/>
              </a:rPr>
            </a:br>
            <a:r>
              <a:rPr lang="en-US" sz="1799" dirty="0">
                <a:solidFill>
                  <a:srgbClr val="FFFFFF"/>
                </a:solidFill>
                <a:latin typeface="Poppins"/>
              </a:rPr>
              <a:t>Learn more at</a:t>
            </a:r>
            <a:r>
              <a:rPr lang="en-US" sz="1799" dirty="0">
                <a:solidFill>
                  <a:schemeClr val="bg1"/>
                </a:solidFill>
                <a:latin typeface="Poppins"/>
              </a:rPr>
              <a:t> </a:t>
            </a:r>
            <a:r>
              <a:rPr lang="en-US" sz="1799" u="sng" dirty="0">
                <a:solidFill>
                  <a:schemeClr val="bg1"/>
                </a:solidFill>
                <a:latin typeface="Poppins Bold"/>
                <a:hlinkClick r:id="rId6" tooltip="https://edu.perksatwork.com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https://edu.perksatwork.com</a:t>
            </a:r>
            <a:r>
              <a:rPr lang="en-US" sz="1799" dirty="0">
                <a:solidFill>
                  <a:schemeClr val="bg1"/>
                </a:solidFill>
                <a:latin typeface="Poppins"/>
              </a:rPr>
              <a:t> </a:t>
            </a:r>
            <a:r>
              <a:rPr lang="en-US" sz="1799" dirty="0">
                <a:solidFill>
                  <a:srgbClr val="FFFFFF"/>
                </a:solidFill>
                <a:latin typeface="Poppins"/>
              </a:rPr>
              <a:t>or click “COA”                 </a:t>
            </a:r>
          </a:p>
          <a:p>
            <a:pPr algn="ctr">
              <a:lnSpc>
                <a:spcPts val="2519"/>
              </a:lnSpc>
            </a:pPr>
            <a:r>
              <a:rPr lang="en-US" sz="1799" dirty="0">
                <a:solidFill>
                  <a:srgbClr val="FFFFFF"/>
                </a:solidFill>
                <a:latin typeface="Poppins"/>
              </a:rPr>
              <a:t>on the Perks at Work homepage.​</a:t>
            </a:r>
          </a:p>
          <a:p>
            <a:pPr algn="ctr">
              <a:lnSpc>
                <a:spcPts val="2239"/>
              </a:lnSpc>
            </a:pPr>
            <a:r>
              <a:rPr lang="en-US" sz="1599" dirty="0">
                <a:solidFill>
                  <a:srgbClr val="FFFFFF"/>
                </a:solidFill>
                <a:latin typeface="Poppins"/>
              </a:rPr>
              <a:t>​</a:t>
            </a:r>
          </a:p>
          <a:p>
            <a:pPr algn="ctr">
              <a:lnSpc>
                <a:spcPts val="2519"/>
              </a:lnSpc>
            </a:pPr>
            <a:r>
              <a:rPr lang="en-US" sz="1799" dirty="0">
                <a:solidFill>
                  <a:srgbClr val="FFFFFF"/>
                </a:solidFill>
                <a:latin typeface="Poppins"/>
              </a:rPr>
              <a:t>Favorites include Yoga, Meditation, Tai Chi, Dance, </a:t>
            </a:r>
            <a:br>
              <a:rPr lang="en-US" sz="1799" dirty="0">
                <a:solidFill>
                  <a:srgbClr val="FFFFFF"/>
                </a:solidFill>
                <a:latin typeface="Poppins"/>
              </a:rPr>
            </a:br>
            <a:r>
              <a:rPr lang="en-US" sz="1799" dirty="0">
                <a:solidFill>
                  <a:srgbClr val="FFFFFF"/>
                </a:solidFill>
                <a:latin typeface="Poppins"/>
              </a:rPr>
              <a:t>Spanish for Beginners, and Public Speaking.</a:t>
            </a:r>
          </a:p>
          <a:p>
            <a:pPr algn="ctr">
              <a:lnSpc>
                <a:spcPts val="2239"/>
              </a:lnSpc>
            </a:pPr>
            <a:endParaRPr lang="en-US" sz="1799" dirty="0">
              <a:solidFill>
                <a:srgbClr val="FFFFFF"/>
              </a:solidFill>
              <a:latin typeface="Poppins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2294100" y="4572473"/>
            <a:ext cx="2971801" cy="549819"/>
            <a:chOff x="0" y="0"/>
            <a:chExt cx="1272299" cy="19704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72299" cy="197043"/>
            </a:xfrm>
            <a:custGeom>
              <a:avLst/>
              <a:gdLst/>
              <a:ahLst/>
              <a:cxnLst/>
              <a:rect l="l" t="t" r="r" b="b"/>
              <a:pathLst>
                <a:path w="1272299" h="197043">
                  <a:moveTo>
                    <a:pt x="26169" y="0"/>
                  </a:moveTo>
                  <a:lnTo>
                    <a:pt x="1246131" y="0"/>
                  </a:lnTo>
                  <a:cubicBezTo>
                    <a:pt x="1253071" y="0"/>
                    <a:pt x="1259727" y="2757"/>
                    <a:pt x="1264635" y="7665"/>
                  </a:cubicBezTo>
                  <a:cubicBezTo>
                    <a:pt x="1269542" y="12572"/>
                    <a:pt x="1272299" y="19228"/>
                    <a:pt x="1272299" y="26169"/>
                  </a:cubicBezTo>
                  <a:lnTo>
                    <a:pt x="1272299" y="170874"/>
                  </a:lnTo>
                  <a:cubicBezTo>
                    <a:pt x="1272299" y="177814"/>
                    <a:pt x="1269542" y="184471"/>
                    <a:pt x="1264635" y="189378"/>
                  </a:cubicBezTo>
                  <a:cubicBezTo>
                    <a:pt x="1259727" y="194286"/>
                    <a:pt x="1253071" y="197043"/>
                    <a:pt x="1246131" y="197043"/>
                  </a:cubicBezTo>
                  <a:lnTo>
                    <a:pt x="26169" y="197043"/>
                  </a:lnTo>
                  <a:cubicBezTo>
                    <a:pt x="19228" y="197043"/>
                    <a:pt x="12572" y="194286"/>
                    <a:pt x="7665" y="189378"/>
                  </a:cubicBezTo>
                  <a:cubicBezTo>
                    <a:pt x="2757" y="184471"/>
                    <a:pt x="0" y="177814"/>
                    <a:pt x="0" y="170874"/>
                  </a:cubicBezTo>
                  <a:lnTo>
                    <a:pt x="0" y="26169"/>
                  </a:lnTo>
                  <a:cubicBezTo>
                    <a:pt x="0" y="19228"/>
                    <a:pt x="2757" y="12572"/>
                    <a:pt x="7665" y="7665"/>
                  </a:cubicBezTo>
                  <a:cubicBezTo>
                    <a:pt x="12572" y="2757"/>
                    <a:pt x="19228" y="0"/>
                    <a:pt x="2616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1272299" cy="2256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10653" y="3399801"/>
            <a:ext cx="5735194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dirty="0">
                <a:solidFill>
                  <a:srgbClr val="000000"/>
                </a:solidFill>
                <a:latin typeface="Poppins Medium"/>
              </a:rPr>
              <a:t>FREE COURSES FOR </a:t>
            </a:r>
          </a:p>
          <a:p>
            <a:pPr algn="ctr">
              <a:lnSpc>
                <a:spcPts val="3920"/>
              </a:lnSpc>
            </a:pPr>
            <a:r>
              <a:rPr lang="en-US" sz="2800" dirty="0">
                <a:solidFill>
                  <a:srgbClr val="000000"/>
                </a:solidFill>
                <a:latin typeface="Poppins Medium"/>
              </a:rPr>
              <a:t>                        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0653" y="3907092"/>
            <a:ext cx="5735194" cy="1475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dirty="0">
                <a:solidFill>
                  <a:srgbClr val="000000"/>
                </a:solidFill>
                <a:latin typeface="Poppins Medium"/>
              </a:rPr>
              <a:t>Sprinklr sprinklrites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0E42DEC-1354-06B5-2924-9098ABAFC0BD}"/>
              </a:ext>
            </a:extLst>
          </p:cNvPr>
          <p:cNvSpPr/>
          <p:nvPr/>
        </p:nvSpPr>
        <p:spPr>
          <a:xfrm>
            <a:off x="2330450" y="10139134"/>
            <a:ext cx="35151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Download the free COA app to join, watch or listen to thousands of classes on the go.</a:t>
            </a:r>
          </a:p>
          <a:p>
            <a:pPr algn="ctr"/>
            <a:endParaRPr lang="en-US" sz="14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Available on Apple App Store &amp; Google Play Store</a:t>
            </a:r>
          </a:p>
        </p:txBody>
      </p:sp>
      <p:pic>
        <p:nvPicPr>
          <p:cNvPr id="30" name="Picture 21" descr="Thumbnail image of a Lens result">
            <a:extLst>
              <a:ext uri="{FF2B5EF4-FFF2-40B4-BE49-F238E27FC236}">
                <a16:creationId xmlns:a16="http://schemas.microsoft.com/office/drawing/2014/main" id="{A67B14C8-91D9-2B80-71E9-6AF5868BAF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" t="3658" b="3196"/>
          <a:stretch/>
        </p:blipFill>
        <p:spPr bwMode="auto">
          <a:xfrm>
            <a:off x="1187450" y="10106112"/>
            <a:ext cx="1143000" cy="1046175"/>
          </a:xfrm>
          <a:prstGeom prst="round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338D5B3-727C-45C0-2549-BB6E24B056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846" y="4728738"/>
            <a:ext cx="1357409" cy="40722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92982B2-F663-55AF-E924-22BAC80988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8854" y="4824471"/>
            <a:ext cx="1026442" cy="2262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45288bb3-262b-4f7e-b993-b7fdceff1ef7">
      <Terms xmlns="http://schemas.microsoft.com/office/infopath/2007/PartnerControls"/>
    </lcf76f155ced4ddcb4097134ff3c332f>
    <_ip_UnifiedCompliancePolicyProperties xmlns="http://schemas.microsoft.com/sharepoint/v3" xsi:nil="true"/>
    <TaxCatchAll xmlns="0f685166-c1eb-4ab7-80db-4de3a38ec0a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11B56D9DFAE84AA2F1FD534BE66764" ma:contentTypeVersion="20" ma:contentTypeDescription="Create a new document." ma:contentTypeScope="" ma:versionID="eee2b7afe79922a1a597fffdbbf5fb58">
  <xsd:schema xmlns:xsd="http://www.w3.org/2001/XMLSchema" xmlns:xs="http://www.w3.org/2001/XMLSchema" xmlns:p="http://schemas.microsoft.com/office/2006/metadata/properties" xmlns:ns1="http://schemas.microsoft.com/sharepoint/v3" xmlns:ns2="45288bb3-262b-4f7e-b993-b7fdceff1ef7" xmlns:ns3="0f685166-c1eb-4ab7-80db-4de3a38ec0a4" targetNamespace="http://schemas.microsoft.com/office/2006/metadata/properties" ma:root="true" ma:fieldsID="251d760970c3b80fbddbfe4c466c372e" ns1:_="" ns2:_="" ns3:_="">
    <xsd:import namespace="http://schemas.microsoft.com/sharepoint/v3"/>
    <xsd:import namespace="45288bb3-262b-4f7e-b993-b7fdceff1ef7"/>
    <xsd:import namespace="0f685166-c1eb-4ab7-80db-4de3a38ec0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288bb3-262b-4f7e-b993-b7fdceff1e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8e2f1669-c92a-4f50-b077-45761f13fd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685166-c1eb-4ab7-80db-4de3a38ec0a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3a5ebd63-e3fd-4a2e-b695-8b8150ea365f}" ma:internalName="TaxCatchAll" ma:showField="CatchAllData" ma:web="0f685166-c1eb-4ab7-80db-4de3a38ec0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738033-BD0E-4850-AEDD-BE9930E8115A}">
  <ds:schemaRefs>
    <ds:schemaRef ds:uri="http://schemas.microsoft.com/office/infopath/2007/PartnerControls"/>
    <ds:schemaRef ds:uri="bf13c25b-0532-4073-81e2-553020b17007"/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df026354-417c-42da-8cb1-88cd052e0674"/>
    <ds:schemaRef ds:uri="http://schemas.microsoft.com/office/2006/metadata/properties"/>
    <ds:schemaRef ds:uri="http://schemas.microsoft.com/sharepoint/v3"/>
    <ds:schemaRef ds:uri="45288bb3-262b-4f7e-b993-b7fdceff1ef7"/>
    <ds:schemaRef ds:uri="0f685166-c1eb-4ab7-80db-4de3a38ec0a4"/>
  </ds:schemaRefs>
</ds:datastoreItem>
</file>

<file path=customXml/itemProps2.xml><?xml version="1.0" encoding="utf-8"?>
<ds:datastoreItem xmlns:ds="http://schemas.openxmlformats.org/officeDocument/2006/customXml" ds:itemID="{9A507EDF-D2F4-40B5-8C10-3B8BE04C26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C00C74-6A51-4DE4-8CBC-319A30187B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5288bb3-262b-4f7e-b993-b7fdceff1ef7"/>
    <ds:schemaRef ds:uri="0f685166-c1eb-4ab7-80db-4de3a38ec0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4478</TotalTime>
  <Words>167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Poppins Medium</vt:lpstr>
      <vt:lpstr>Poppins</vt:lpstr>
      <vt:lpstr>Poppins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</dc:title>
  <cp:lastModifiedBy>Farha Ray</cp:lastModifiedBy>
  <cp:revision>4</cp:revision>
  <dcterms:created xsi:type="dcterms:W3CDTF">2006-08-16T00:00:00Z</dcterms:created>
  <dcterms:modified xsi:type="dcterms:W3CDTF">2024-06-13T15:21:46Z</dcterms:modified>
  <dc:identifier>DAFl6Yic8Gc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0x010100AD11B56D9DFAE84AA2F1FD534BE66764</vt:lpwstr>
  </property>
</Properties>
</file>